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7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47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4677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178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6431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04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02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758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646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788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514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044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20FD3-B25F-49B5-8ED6-C25DDEC0C30B}" type="datetimeFigureOut">
              <a:rPr lang="en-AU" smtClean="0"/>
              <a:t>4/05/2017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B5F45-FC5B-4211-B07A-A9C8BEBD58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732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Famous Faces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SPX 2017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050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292" y="220415"/>
            <a:ext cx="5153890" cy="6637585"/>
          </a:xfrm>
        </p:spPr>
      </p:pic>
    </p:spTree>
    <p:extLst>
      <p:ext uri="{BB962C8B-B14F-4D97-AF65-F5344CB8AC3E}">
        <p14:creationId xmlns:p14="http://schemas.microsoft.com/office/powerpoint/2010/main" val="228390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27" y="540329"/>
            <a:ext cx="7441800" cy="5726698"/>
          </a:xfrm>
        </p:spPr>
      </p:pic>
    </p:spTree>
    <p:extLst>
      <p:ext uri="{BB962C8B-B14F-4D97-AF65-F5344CB8AC3E}">
        <p14:creationId xmlns:p14="http://schemas.microsoft.com/office/powerpoint/2010/main" val="3341354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746" y="365125"/>
            <a:ext cx="8276726" cy="6172901"/>
          </a:xfrm>
        </p:spPr>
      </p:pic>
    </p:spTree>
    <p:extLst>
      <p:ext uri="{BB962C8B-B14F-4D97-AF65-F5344CB8AC3E}">
        <p14:creationId xmlns:p14="http://schemas.microsoft.com/office/powerpoint/2010/main" val="3077252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3" y="0"/>
            <a:ext cx="5112327" cy="6430601"/>
          </a:xfrm>
        </p:spPr>
      </p:pic>
    </p:spTree>
    <p:extLst>
      <p:ext uri="{BB962C8B-B14F-4D97-AF65-F5344CB8AC3E}">
        <p14:creationId xmlns:p14="http://schemas.microsoft.com/office/powerpoint/2010/main" val="3563464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31" y="365125"/>
            <a:ext cx="6351660" cy="6351660"/>
          </a:xfrm>
        </p:spPr>
      </p:pic>
    </p:spTree>
    <p:extLst>
      <p:ext uri="{BB962C8B-B14F-4D97-AF65-F5344CB8AC3E}">
        <p14:creationId xmlns:p14="http://schemas.microsoft.com/office/powerpoint/2010/main" val="1026915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34" y="365125"/>
            <a:ext cx="10067532" cy="5667046"/>
          </a:xfrm>
        </p:spPr>
      </p:pic>
    </p:spTree>
    <p:extLst>
      <p:ext uri="{BB962C8B-B14F-4D97-AF65-F5344CB8AC3E}">
        <p14:creationId xmlns:p14="http://schemas.microsoft.com/office/powerpoint/2010/main" val="995966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1" y="365125"/>
            <a:ext cx="6252656" cy="6252656"/>
          </a:xfrm>
        </p:spPr>
      </p:pic>
    </p:spTree>
    <p:extLst>
      <p:ext uri="{BB962C8B-B14F-4D97-AF65-F5344CB8AC3E}">
        <p14:creationId xmlns:p14="http://schemas.microsoft.com/office/powerpoint/2010/main" val="1911268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67" y="360867"/>
            <a:ext cx="6497133" cy="6497133"/>
          </a:xfrm>
        </p:spPr>
      </p:pic>
    </p:spTree>
    <p:extLst>
      <p:ext uri="{BB962C8B-B14F-4D97-AF65-F5344CB8AC3E}">
        <p14:creationId xmlns:p14="http://schemas.microsoft.com/office/powerpoint/2010/main" val="3661581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945" y="436418"/>
            <a:ext cx="8562110" cy="6421582"/>
          </a:xfrm>
        </p:spPr>
      </p:pic>
    </p:spTree>
    <p:extLst>
      <p:ext uri="{BB962C8B-B14F-4D97-AF65-F5344CB8AC3E}">
        <p14:creationId xmlns:p14="http://schemas.microsoft.com/office/powerpoint/2010/main" val="2037858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929" y="365124"/>
            <a:ext cx="4992526" cy="6518253"/>
          </a:xfrm>
        </p:spPr>
      </p:pic>
    </p:spTree>
    <p:extLst>
      <p:ext uri="{BB962C8B-B14F-4D97-AF65-F5344CB8AC3E}">
        <p14:creationId xmlns:p14="http://schemas.microsoft.com/office/powerpoint/2010/main" val="306444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38" y="644237"/>
            <a:ext cx="10452709" cy="5839690"/>
          </a:xfrm>
        </p:spPr>
      </p:pic>
    </p:spTree>
    <p:extLst>
      <p:ext uri="{BB962C8B-B14F-4D97-AF65-F5344CB8AC3E}">
        <p14:creationId xmlns:p14="http://schemas.microsoft.com/office/powerpoint/2010/main" val="675964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00" y="365125"/>
            <a:ext cx="9249126" cy="6437391"/>
          </a:xfrm>
        </p:spPr>
      </p:pic>
    </p:spTree>
    <p:extLst>
      <p:ext uri="{BB962C8B-B14F-4D97-AF65-F5344CB8AC3E}">
        <p14:creationId xmlns:p14="http://schemas.microsoft.com/office/powerpoint/2010/main" val="628010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76" y="589008"/>
            <a:ext cx="5268697" cy="5754210"/>
          </a:xfrm>
        </p:spPr>
      </p:pic>
    </p:spTree>
    <p:extLst>
      <p:ext uri="{BB962C8B-B14F-4D97-AF65-F5344CB8AC3E}">
        <p14:creationId xmlns:p14="http://schemas.microsoft.com/office/powerpoint/2010/main" val="344904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12" y="365125"/>
            <a:ext cx="10309488" cy="5842044"/>
          </a:xfrm>
        </p:spPr>
      </p:pic>
    </p:spTree>
    <p:extLst>
      <p:ext uri="{BB962C8B-B14F-4D97-AF65-F5344CB8AC3E}">
        <p14:creationId xmlns:p14="http://schemas.microsoft.com/office/powerpoint/2010/main" val="19818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9154200" cy="5705258"/>
          </a:xfrm>
        </p:spPr>
      </p:pic>
    </p:spTree>
    <p:extLst>
      <p:ext uri="{BB962C8B-B14F-4D97-AF65-F5344CB8AC3E}">
        <p14:creationId xmlns:p14="http://schemas.microsoft.com/office/powerpoint/2010/main" val="177753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828" y="365125"/>
            <a:ext cx="9160344" cy="6106896"/>
          </a:xfrm>
        </p:spPr>
      </p:pic>
    </p:spTree>
    <p:extLst>
      <p:ext uri="{BB962C8B-B14F-4D97-AF65-F5344CB8AC3E}">
        <p14:creationId xmlns:p14="http://schemas.microsoft.com/office/powerpoint/2010/main" val="391482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455" y="1036"/>
            <a:ext cx="4883727" cy="6878491"/>
          </a:xfrm>
        </p:spPr>
      </p:pic>
    </p:spTree>
    <p:extLst>
      <p:ext uri="{BB962C8B-B14F-4D97-AF65-F5344CB8AC3E}">
        <p14:creationId xmlns:p14="http://schemas.microsoft.com/office/powerpoint/2010/main" val="156552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69" y="365125"/>
            <a:ext cx="9934431" cy="5595072"/>
          </a:xfrm>
        </p:spPr>
      </p:pic>
    </p:spTree>
    <p:extLst>
      <p:ext uri="{BB962C8B-B14F-4D97-AF65-F5344CB8AC3E}">
        <p14:creationId xmlns:p14="http://schemas.microsoft.com/office/powerpoint/2010/main" val="2725768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84" y="365125"/>
            <a:ext cx="9858916" cy="5200578"/>
          </a:xfrm>
        </p:spPr>
      </p:pic>
    </p:spTree>
    <p:extLst>
      <p:ext uri="{BB962C8B-B14F-4D97-AF65-F5344CB8AC3E}">
        <p14:creationId xmlns:p14="http://schemas.microsoft.com/office/powerpoint/2010/main" val="2531502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Widescreen</PresentationFormat>
  <Paragraphs>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Famous 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Brisbane Catholic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Faces</dc:title>
  <dc:creator>Helen Claes</dc:creator>
  <cp:lastModifiedBy>Helen Claes</cp:lastModifiedBy>
  <cp:revision>4</cp:revision>
  <dcterms:created xsi:type="dcterms:W3CDTF">2017-05-01T12:07:10Z</dcterms:created>
  <dcterms:modified xsi:type="dcterms:W3CDTF">2017-05-04T03:44:32Z</dcterms:modified>
</cp:coreProperties>
</file>